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823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15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167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7282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1745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677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783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2587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9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8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0556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F828-612E-4932-815E-69A0CB2AA7D2}" type="datetimeFigureOut">
              <a:rPr lang="ar-EG" smtClean="0"/>
              <a:t>12/02/1439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C5AB-F2D5-41E1-AECC-FE26969DB1A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20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67"/>
            <a:ext cx="2971482" cy="39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94" y="450924"/>
            <a:ext cx="2943764" cy="392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472998"/>
            <a:ext cx="2971483" cy="3961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17" y="472998"/>
            <a:ext cx="2971483" cy="3961976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E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أ.د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حسين </a:t>
            </a:r>
            <a:r>
              <a:rPr lang="ar-E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الحناوى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رئيس مجلس إدارة </a:t>
            </a:r>
            <a:r>
              <a:rPr lang="ar-EG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الإتحاد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العام لمنتجي ومصدري الحاصلات البستانية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 ومتابعة ميدانية لزراعة الشتلات داخل الصوبة </a:t>
            </a:r>
            <a:r>
              <a:rPr lang="ar-E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ar-E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شحنة شتلات النخيل </a:t>
            </a:r>
            <a:r>
              <a:rPr lang="ar-EG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البرحي</a:t>
            </a:r>
            <a:r>
              <a:rPr lang="ar-EG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ناتج زراعة الأنسجة وارد المملكة المتحدة 24/ 10 / 2017  - داخل صوبة مركز البحوث الزراعية </a:t>
            </a:r>
            <a:endParaRPr lang="ar-E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59" y="1372531"/>
            <a:ext cx="2262725" cy="3016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33" y="1372532"/>
            <a:ext cx="2262726" cy="301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8" y="1372531"/>
            <a:ext cx="2262725" cy="3016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84" y="1393646"/>
            <a:ext cx="2231052" cy="29747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54" y="1372531"/>
            <a:ext cx="2246888" cy="2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أ.د حسين الحناوى –رئيس مجلس إدارة الإتحاد العام لمنتجي ومصدري الحاصلات البستانية – ومتابعة ميدانية لزراعة الشتلات داخل الصوبة</dc:title>
  <dc:creator>Wael.twfik</dc:creator>
  <cp:lastModifiedBy>Wael.twfik</cp:lastModifiedBy>
  <cp:revision>3</cp:revision>
  <dcterms:created xsi:type="dcterms:W3CDTF">2017-11-01T08:05:11Z</dcterms:created>
  <dcterms:modified xsi:type="dcterms:W3CDTF">2017-11-01T08:17:29Z</dcterms:modified>
</cp:coreProperties>
</file>